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15"/>
  </p:notesMasterIdLst>
  <p:handoutMasterIdLst>
    <p:handoutMasterId r:id="rId16"/>
  </p:handoutMasterIdLst>
  <p:sldIdLst>
    <p:sldId id="272" r:id="rId5"/>
    <p:sldId id="273" r:id="rId6"/>
    <p:sldId id="270" r:id="rId7"/>
    <p:sldId id="275" r:id="rId8"/>
    <p:sldId id="281" r:id="rId9"/>
    <p:sldId id="276" r:id="rId10"/>
    <p:sldId id="274" r:id="rId11"/>
    <p:sldId id="277" r:id="rId12"/>
    <p:sldId id="279" r:id="rId13"/>
    <p:sldId id="280" r:id="rId14"/>
  </p:sldIdLst>
  <p:sldSz cx="12192000" cy="6858000"/>
  <p:notesSz cx="6858000" cy="9144000"/>
  <p:defaultTextStyle>
    <a:defPPr rtl="0"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6" d="100"/>
          <a:sy n="96" d="100"/>
        </p:scale>
        <p:origin x="96" y="12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88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02A48E2A-A718-49D3-A73F-23B9D0F8664A}" type="datetime1">
              <a:rPr lang="sl-SI" smtClean="0"/>
              <a:t>10. 05. 2021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dirty="0"/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78FE58C-C1A6-4C4C-90C2-B7F5B0504B2D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3460503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glav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C5CE7C6-6BC6-45C4-BAD5-0A648F51C431}" type="datetime1">
              <a:rPr lang="sl-SI" noProof="0" smtClean="0"/>
              <a:t>10. 05. 2021</a:t>
            </a:fld>
            <a:endParaRPr lang="sl-SI" noProof="0" dirty="0"/>
          </a:p>
        </p:txBody>
      </p:sp>
      <p:sp>
        <p:nvSpPr>
          <p:cNvPr id="4" name="Označba mesta za sliko diapoz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sl-SI" noProof="0" dirty="0"/>
          </a:p>
        </p:txBody>
      </p:sp>
      <p:sp>
        <p:nvSpPr>
          <p:cNvPr id="5" name="Označba mesta za opomb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sl-SI" noProof="0" dirty="0"/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10E1E9A-E921-4174-A0FC-51868D7AC568}" type="slidenum">
              <a:rPr lang="sl-SI" noProof="0" smtClean="0"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7378600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041400"/>
            <a:ext cx="9144000" cy="2387600"/>
          </a:xfrm>
        </p:spPr>
        <p:txBody>
          <a:bodyPr rtlCol="0" anchor="b"/>
          <a:lstStyle>
            <a:lvl1pPr algn="ctr" rtl="0">
              <a:defRPr sz="600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sl-SI"/>
              <a:t>Kliknite, če želite urediti slog podnaslova matrice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AA715A1-0D45-4894-8AED-F88BA8E3525F}" type="datetime1">
              <a:rPr lang="sl-SI" smtClean="0"/>
              <a:t>10. 05. 2021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646705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62100" y="1825625"/>
            <a:ext cx="9791700" cy="4351338"/>
          </a:xfrm>
        </p:spPr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08FB38E-6587-4637-842E-19E94D7F917A}" type="datetime1">
              <a:rPr lang="sl-SI" smtClean="0"/>
              <a:t>10. 05. 2021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821885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en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en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navpično besedilo 2"/>
          <p:cNvSpPr>
            <a:spLocks noGrp="1"/>
          </p:cNvSpPr>
          <p:nvPr>
            <p:ph type="body" orient="vert" idx="1"/>
          </p:nvPr>
        </p:nvSpPr>
        <p:spPr>
          <a:xfrm>
            <a:off x="1562100" y="365125"/>
            <a:ext cx="7010400" cy="5811838"/>
          </a:xfrm>
        </p:spPr>
        <p:txBody>
          <a:bodyPr vert="eaVert" rtlCol="0"/>
          <a:lstStyle/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9F87E1F-F761-460B-B174-61E866DCB208}" type="datetime1">
              <a:rPr lang="sl-SI" smtClean="0"/>
              <a:t>10. 05. 2021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388830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BAAB320-D83D-465C-B21B-5C6FD4283A74}" type="datetime1">
              <a:rPr lang="sl-SI" smtClean="0"/>
              <a:t>10. 05. 2021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1388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1pPr rtl="0">
              <a:defRPr/>
            </a:lvl1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dirty="0"/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8E74794-C324-4453-8BF6-4529F225FE2B}" type="datetime1">
              <a:rPr lang="sl-SI" smtClean="0"/>
              <a:t>10. 05. 2021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98793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41658" y="1709738"/>
            <a:ext cx="10105791" cy="2862262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241658" y="4589463"/>
            <a:ext cx="10105791" cy="1500187"/>
          </a:xfrm>
        </p:spPr>
        <p:txBody>
          <a:bodyPr rtlCol="0"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503DBC6-80F0-47B7-B319-283F03F57C40}" type="datetime1">
              <a:rPr lang="sl-SI" smtClean="0"/>
              <a:t>10. 05. 2021</a:t>
            </a:fld>
            <a:endParaRPr lang="sl-SI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4067686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sz="half" idx="1"/>
          </p:nvPr>
        </p:nvSpPr>
        <p:spPr>
          <a:xfrm>
            <a:off x="1569700" y="1825625"/>
            <a:ext cx="4754880" cy="4351338"/>
          </a:xfrm>
        </p:spPr>
        <p:txBody>
          <a:bodyPr rtlCol="0"/>
          <a:lstStyle>
            <a:lvl1pPr rtl="0"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dirty="0"/>
          </a:p>
        </p:txBody>
      </p:sp>
      <p:sp>
        <p:nvSpPr>
          <p:cNvPr id="4" name="Označba mesta za vsebino  3"/>
          <p:cNvSpPr>
            <a:spLocks noGrp="1"/>
          </p:cNvSpPr>
          <p:nvPr>
            <p:ph sz="half" idx="2"/>
          </p:nvPr>
        </p:nvSpPr>
        <p:spPr>
          <a:xfrm>
            <a:off x="6605325" y="1825625"/>
            <a:ext cx="4754880" cy="4351338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117D91F-677B-421A-B353-1A49FF3F784C}" type="datetime1">
              <a:rPr lang="sl-SI" smtClean="0"/>
              <a:t>10. 05. 2021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0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324100" y="274638"/>
            <a:ext cx="9023350" cy="1143000"/>
          </a:xfrm>
        </p:spPr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6210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4" name="Označba mesta za vsebino  3"/>
          <p:cNvSpPr>
            <a:spLocks noGrp="1"/>
          </p:cNvSpPr>
          <p:nvPr>
            <p:ph sz="half" idx="2"/>
          </p:nvPr>
        </p:nvSpPr>
        <p:spPr>
          <a:xfrm>
            <a:off x="156210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598920" y="1489075"/>
            <a:ext cx="4754880" cy="641350"/>
          </a:xfrm>
          <a:noFill/>
          <a:ln>
            <a:noFill/>
          </a:ln>
        </p:spPr>
        <p:txBody>
          <a:bodyPr rtlCol="0" anchor="b"/>
          <a:lstStyle>
            <a:lvl1pPr marL="0" indent="0">
              <a:buNone/>
              <a:defRPr sz="2400" b="0">
                <a:solidFill>
                  <a:schemeClr val="accent3">
                    <a:lumMod val="5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6" name="Označba mesta za vsebino 5"/>
          <p:cNvSpPr>
            <a:spLocks noGrp="1"/>
          </p:cNvSpPr>
          <p:nvPr>
            <p:ph sz="quarter" idx="4"/>
          </p:nvPr>
        </p:nvSpPr>
        <p:spPr>
          <a:xfrm>
            <a:off x="6598920" y="2193925"/>
            <a:ext cx="4754880" cy="3978275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sl-SI"/>
              <a:t>Kliknite za urejanje slogov besedila matrice</a:t>
            </a:r>
          </a:p>
          <a:p>
            <a:pPr lvl="1" rtl="0"/>
            <a:r>
              <a:rPr lang="sl-SI"/>
              <a:t>Druga raven</a:t>
            </a:r>
          </a:p>
          <a:p>
            <a:pPr lvl="2" rtl="0"/>
            <a:r>
              <a:rPr lang="sl-SI"/>
              <a:t>Tretja raven</a:t>
            </a:r>
          </a:p>
          <a:p>
            <a:pPr lvl="3" rtl="0"/>
            <a:r>
              <a:rPr lang="sl-SI"/>
              <a:t>Četrta raven</a:t>
            </a:r>
          </a:p>
          <a:p>
            <a:pPr lvl="4" rtl="0"/>
            <a:r>
              <a:rPr lang="sl-SI"/>
              <a:t>Peta raven</a:t>
            </a:r>
            <a:endParaRPr lang="sl-SI" dirty="0"/>
          </a:p>
        </p:txBody>
      </p:sp>
      <p:sp>
        <p:nvSpPr>
          <p:cNvPr id="7" name="Označba mesta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8803AFA-B72E-4285-A9A7-6E00ACEC98CF}" type="datetime1">
              <a:rPr lang="sl-SI" smtClean="0"/>
              <a:t>10. 05. 2021</a:t>
            </a:fld>
            <a:endParaRPr lang="sl-SI" dirty="0"/>
          </a:p>
        </p:txBody>
      </p:sp>
      <p:sp>
        <p:nvSpPr>
          <p:cNvPr id="8" name="Označba mesta za nogo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9" name="Označba mesta za številko diapozitiv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3166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sl-SI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29A6591-30EF-49F2-958E-2E4A11FA6D11}" type="datetime1">
              <a:rPr lang="sl-SI" smtClean="0"/>
              <a:t>10. 05. 2021</a:t>
            </a:fld>
            <a:endParaRPr lang="sl-SI" dirty="0"/>
          </a:p>
        </p:txBody>
      </p:sp>
      <p:sp>
        <p:nvSpPr>
          <p:cNvPr id="4" name="Označba mesta za nogo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5" name="Označba mesta za številko diapozitiv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5105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86AA108-BADC-4397-A415-75D951180E22}" type="datetime1">
              <a:rPr lang="sl-SI" smtClean="0"/>
              <a:t>10. 05. 2021</a:t>
            </a:fld>
            <a:endParaRPr lang="sl-SI" dirty="0"/>
          </a:p>
        </p:txBody>
      </p:sp>
      <p:sp>
        <p:nvSpPr>
          <p:cNvPr id="3" name="Označba mesta za nogo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4" name="Označba mesta za številko diapozitiv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21514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vsebino 2"/>
          <p:cNvSpPr>
            <a:spLocks noGrp="1"/>
          </p:cNvSpPr>
          <p:nvPr>
            <p:ph idx="1"/>
          </p:nvPr>
        </p:nvSpPr>
        <p:spPr>
          <a:xfrm>
            <a:off x="5678905" y="987425"/>
            <a:ext cx="5676483" cy="4873625"/>
          </a:xfrm>
        </p:spPr>
        <p:txBody>
          <a:bodyPr rtlCol="0"/>
          <a:lstStyle>
            <a:lvl1pPr rtl="0"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sl-SI" noProof="0"/>
              <a:t>Kliknite za urejanje slogov besedila matrice</a:t>
            </a:r>
          </a:p>
          <a:p>
            <a:pPr lvl="1" rtl="0"/>
            <a:r>
              <a:rPr lang="sl-SI" noProof="0"/>
              <a:t>Druga raven</a:t>
            </a:r>
          </a:p>
          <a:p>
            <a:pPr lvl="2" rtl="0"/>
            <a:r>
              <a:rPr lang="sl-SI" noProof="0"/>
              <a:t>Tretja raven</a:t>
            </a:r>
          </a:p>
          <a:p>
            <a:pPr lvl="3" rtl="0"/>
            <a:r>
              <a:rPr lang="sl-SI" noProof="0"/>
              <a:t>Četrta raven</a:t>
            </a:r>
          </a:p>
          <a:p>
            <a:pPr lvl="4" rtl="0"/>
            <a:r>
              <a:rPr lang="sl-SI" noProof="0"/>
              <a:t>Peta raven</a:t>
            </a:r>
            <a:endParaRPr lang="sl-SI" dirty="0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36B7F128-B348-465E-A4BF-677054314D46}" type="datetime1">
              <a:rPr lang="sl-SI" smtClean="0"/>
              <a:t>10. 05. 2021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198712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1"/>
          <p:cNvSpPr>
            <a:spLocks noGrp="1"/>
          </p:cNvSpPr>
          <p:nvPr>
            <p:ph type="title"/>
          </p:nvPr>
        </p:nvSpPr>
        <p:spPr>
          <a:xfrm>
            <a:off x="1562100" y="457200"/>
            <a:ext cx="3932237" cy="1600200"/>
          </a:xfrm>
        </p:spPr>
        <p:txBody>
          <a:bodyPr rtlCol="0" anchor="b"/>
          <a:lstStyle>
            <a:lvl1pPr rtl="0">
              <a:defRPr sz="3200"/>
            </a:lvl1pPr>
          </a:lstStyle>
          <a:p>
            <a:pPr rtl="0"/>
            <a:r>
              <a:rPr lang="sl-SI" noProof="0"/>
              <a:t>Kliknite, če želite urediti slog naslova matrice</a:t>
            </a:r>
            <a:endParaRPr lang="sl-SI" dirty="0"/>
          </a:p>
        </p:txBody>
      </p:sp>
      <p:sp>
        <p:nvSpPr>
          <p:cNvPr id="3" name="Označba mesta za sliko 2" descr="Prazna označba mesta za dodajanje slike. Kliknite označbo mesta in izberite sliko, ki jo želite dodati."/>
          <p:cNvSpPr>
            <a:spLocks noGrp="1"/>
          </p:cNvSpPr>
          <p:nvPr>
            <p:ph type="pic" idx="1"/>
          </p:nvPr>
        </p:nvSpPr>
        <p:spPr>
          <a:xfrm>
            <a:off x="5678904" y="987425"/>
            <a:ext cx="5678424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sl-SI"/>
              <a:t>Kliknite ikono, če želite dodati sliko</a:t>
            </a:r>
            <a:endParaRPr lang="sl-SI" dirty="0"/>
          </a:p>
        </p:txBody>
      </p:sp>
      <p:sp>
        <p:nvSpPr>
          <p:cNvPr id="8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1562100" y="2101850"/>
            <a:ext cx="3932237" cy="3759200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sl-SI"/>
              <a:t>Kliknite za urejanje slogov besedila matrice</a:t>
            </a:r>
          </a:p>
        </p:txBody>
      </p:sp>
      <p:sp>
        <p:nvSpPr>
          <p:cNvPr id="5" name="Označba mesta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F59F009-81FE-4DCC-B4F0-09F17ADC27E0}" type="datetime1">
              <a:rPr lang="sl-SI" smtClean="0"/>
              <a:t>10. 05. 2021</a:t>
            </a:fld>
            <a:endParaRPr lang="sl-SI" dirty="0"/>
          </a:p>
        </p:txBody>
      </p:sp>
      <p:sp>
        <p:nvSpPr>
          <p:cNvPr id="6" name="Označba mesta za nogo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sl-SI" dirty="0"/>
              <a:t>Dodajte nogo</a:t>
            </a:r>
          </a:p>
        </p:txBody>
      </p:sp>
      <p:sp>
        <p:nvSpPr>
          <p:cNvPr id="7" name="Označba mesta za številko diapoz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71B7BAC7-FE87-40F6-AA24-4F4685D1B022}" type="slidenum">
              <a:rPr lang="sl-SI" smtClean="0"/>
              <a:t>‹#›</a:t>
            </a:fld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61935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4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za naslov 1"/>
          <p:cNvSpPr>
            <a:spLocks noGrp="1"/>
          </p:cNvSpPr>
          <p:nvPr>
            <p:ph type="title"/>
          </p:nvPr>
        </p:nvSpPr>
        <p:spPr>
          <a:xfrm>
            <a:off x="2324100" y="365125"/>
            <a:ext cx="9029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sl-SI" noProof="0" dirty="0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1562100" y="1825625"/>
            <a:ext cx="9791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sl-SI" noProof="0" dirty="0"/>
              <a:t>Uredite sloge besedila matrice</a:t>
            </a:r>
          </a:p>
          <a:p>
            <a:pPr lvl="1" rtl="0"/>
            <a:r>
              <a:rPr lang="sl-SI" noProof="0" dirty="0"/>
              <a:t>Druga raven</a:t>
            </a:r>
          </a:p>
          <a:p>
            <a:pPr lvl="2" rtl="0"/>
            <a:r>
              <a:rPr lang="sl-SI" noProof="0" dirty="0"/>
              <a:t>Tretja raven</a:t>
            </a:r>
          </a:p>
          <a:p>
            <a:pPr lvl="3" rtl="0"/>
            <a:r>
              <a:rPr lang="sl-SI" noProof="0" dirty="0"/>
              <a:t>Četrta raven</a:t>
            </a:r>
          </a:p>
          <a:p>
            <a:pPr lvl="4" rtl="0"/>
            <a:r>
              <a:rPr lang="sl-SI" noProof="0" dirty="0"/>
              <a:t>Peta raven</a:t>
            </a:r>
          </a:p>
        </p:txBody>
      </p:sp>
      <p:sp>
        <p:nvSpPr>
          <p:cNvPr id="4" name="Označba mesta za datum 3"/>
          <p:cNvSpPr>
            <a:spLocks noGrp="1"/>
          </p:cNvSpPr>
          <p:nvPr>
            <p:ph type="dt" sz="half" idx="2"/>
          </p:nvPr>
        </p:nvSpPr>
        <p:spPr>
          <a:xfrm>
            <a:off x="1562100" y="6356350"/>
            <a:ext cx="25527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1CED5663-5574-49B0-87F0-CA2E4E4DFE3C}" type="datetime1">
              <a:rPr lang="sl-SI" noProof="0" smtClean="0"/>
              <a:t>10. 05. 2021</a:t>
            </a:fld>
            <a:endParaRPr lang="sl-SI" noProof="0" dirty="0"/>
          </a:p>
        </p:txBody>
      </p:sp>
      <p:sp>
        <p:nvSpPr>
          <p:cNvPr id="5" name="Označba mesta za nogo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r>
              <a:rPr lang="sl-SI" noProof="0" dirty="0"/>
              <a:t>Dodajte nogo</a:t>
            </a:r>
          </a:p>
        </p:txBody>
      </p:sp>
      <p:sp>
        <p:nvSpPr>
          <p:cNvPr id="6" name="Označba mesta za številko diapozitiva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rtl="0"/>
            <a:fld id="{71B7BAC7-FE87-40F6-AA24-4F4685D1B022}" type="slidenum">
              <a:rPr lang="sl-SI" noProof="0" smtClean="0"/>
              <a:pPr/>
              <a:t>‹#›</a:t>
            </a:fld>
            <a:endParaRPr lang="sl-SI" noProof="0" dirty="0"/>
          </a:p>
        </p:txBody>
      </p:sp>
    </p:spTree>
    <p:extLst>
      <p:ext uri="{BB962C8B-B14F-4D97-AF65-F5344CB8AC3E}">
        <p14:creationId xmlns:p14="http://schemas.microsoft.com/office/powerpoint/2010/main" val="3219367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81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0" orient="horz" pos="2160" userDrawn="1">
          <p15:clr>
            <a:srgbClr val="F26B43"/>
          </p15:clr>
        </p15:guide>
        <p15:guide id="1" pos="3840" userDrawn="1">
          <p15:clr>
            <a:srgbClr val="F26B43"/>
          </p15:clr>
        </p15:guide>
        <p15:guide id="2" pos="1464" userDrawn="1">
          <p15:clr>
            <a:srgbClr val="F26B43"/>
          </p15:clr>
        </p15:guide>
        <p15:guide id="3" pos="7152" userDrawn="1">
          <p15:clr>
            <a:srgbClr val="F26B43"/>
          </p15:clr>
        </p15:guide>
        <p15:guide id="4" pos="984" userDrawn="1">
          <p15:clr>
            <a:srgbClr val="F26B43"/>
          </p15:clr>
        </p15:guide>
        <p15:guide id="5" orient="horz" pos="388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jeZBesedilom 2">
            <a:extLst>
              <a:ext uri="{FF2B5EF4-FFF2-40B4-BE49-F238E27FC236}">
                <a16:creationId xmlns:a16="http://schemas.microsoft.com/office/drawing/2014/main" id="{5305741E-A34B-411E-B0DE-17355E83FA0C}"/>
              </a:ext>
            </a:extLst>
          </p:cNvPr>
          <p:cNvSpPr txBox="1"/>
          <p:nvPr/>
        </p:nvSpPr>
        <p:spPr>
          <a:xfrm>
            <a:off x="937519" y="2028825"/>
            <a:ext cx="11221374" cy="3785652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sl-SI" sz="3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Mednarodni projekt </a:t>
            </a:r>
            <a:r>
              <a:rPr lang="sl-SI" sz="3000" cap="none" spc="0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Erasmus</a:t>
            </a:r>
            <a:r>
              <a:rPr lang="sl-SI" sz="3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</a:p>
          <a:p>
            <a:pPr algn="ctr">
              <a:buNone/>
            </a:pPr>
            <a:endParaRPr lang="sl-SI" sz="3000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buNone/>
            </a:pPr>
            <a:r>
              <a:rPr lang="sl-SI" sz="6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BTL</a:t>
            </a:r>
          </a:p>
          <a:p>
            <a:pPr algn="ctr">
              <a:buNone/>
            </a:pPr>
            <a:r>
              <a:rPr lang="sl-SI" sz="6000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BETTER TEACHING AND LERNING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BFB8EF35-57B2-4AD7-B6AC-1DE7BECB9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87388" y="193922"/>
            <a:ext cx="8028465" cy="1315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4702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notranji, roža, okno, rastlina&#10;&#10;Opis je samodejno ustvarjen">
            <a:extLst>
              <a:ext uri="{FF2B5EF4-FFF2-40B4-BE49-F238E27FC236}">
                <a16:creationId xmlns:a16="http://schemas.microsoft.com/office/drawing/2014/main" id="{E0AE8CE6-857F-4E93-BDDF-1DE306F4D7F3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75447" y="68263"/>
            <a:ext cx="5041106" cy="672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68378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jeZBesedilom 3">
            <a:extLst>
              <a:ext uri="{FF2B5EF4-FFF2-40B4-BE49-F238E27FC236}">
                <a16:creationId xmlns:a16="http://schemas.microsoft.com/office/drawing/2014/main" id="{F7759086-395B-4D99-AD84-791261B5EA67}"/>
              </a:ext>
            </a:extLst>
          </p:cNvPr>
          <p:cNvSpPr txBox="1"/>
          <p:nvPr/>
        </p:nvSpPr>
        <p:spPr>
          <a:xfrm>
            <a:off x="1544715" y="301840"/>
            <a:ext cx="10999434" cy="6075125"/>
          </a:xfrm>
          <a:prstGeom prst="rect">
            <a:avLst/>
          </a:prstGeom>
          <a:noFill/>
          <a:ln>
            <a:solidFill>
              <a:schemeClr val="bg2"/>
            </a:solidFill>
          </a:ln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sl-SI" sz="4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»Izvedba tega projekta je financirana s strani Evropske komisije.</a:t>
            </a:r>
            <a:br>
              <a:rPr lang="sl-SI" sz="4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sl-SI" sz="4000" dirty="0">
                <a:effectLst/>
                <a:latin typeface="Abadi" panose="020B0604020104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Vsebina publikacije (komunikacije) je izključno odgovornost avtorja in v nobenem primeru ne predstavlja stališč Evropske komisije«</a:t>
            </a:r>
            <a:endParaRPr lang="sl-SI" sz="4000" dirty="0"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439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4">
            <a:extLst>
              <a:ext uri="{FF2B5EF4-FFF2-40B4-BE49-F238E27FC236}">
                <a16:creationId xmlns:a16="http://schemas.microsoft.com/office/drawing/2014/main" id="{D655BBED-E65C-4B70-99E3-9318D4F249A0}"/>
              </a:ext>
            </a:extLst>
          </p:cNvPr>
          <p:cNvSpPr>
            <a:spLocks noGrp="1"/>
          </p:cNvSpPr>
          <p:nvPr/>
        </p:nvSpPr>
        <p:spPr bwMode="auto">
          <a:xfrm>
            <a:off x="2890277" y="2029240"/>
            <a:ext cx="6248400" cy="3625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/>
          </a:bodyPr>
          <a:lstStyle>
            <a:lvl1pPr marL="0" indent="0" algn="r" rtl="0" eaLnBrk="1" fontAlgn="base" hangingPunct="1">
              <a:spcBef>
                <a:spcPct val="25000"/>
              </a:spcBef>
              <a:spcAft>
                <a:spcPct val="0"/>
              </a:spcAft>
              <a:buClr>
                <a:schemeClr val="tx2"/>
              </a:buClr>
              <a:buSzPct val="120000"/>
              <a:buFontTx/>
              <a:buNone/>
              <a:defRPr sz="29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692150" indent="-347663" algn="l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accent2">
                  <a:lumMod val="75000"/>
                </a:schemeClr>
              </a:buClr>
              <a:buSzPct val="55000"/>
              <a:buFont typeface="Wingdings" pitchFamily="2" charset="2"/>
              <a:buChar char="l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87425" indent="-293688" algn="l" rtl="0" eaLnBrk="1" fontAlgn="base" hangingPunct="1">
              <a:spcBef>
                <a:spcPct val="0"/>
              </a:spcBef>
              <a:spcAft>
                <a:spcPct val="25000"/>
              </a:spcAft>
              <a:buClr>
                <a:schemeClr val="accent1">
                  <a:lumMod val="50000"/>
                </a:schemeClr>
              </a:buClr>
              <a:buSzPct val="5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281113" indent="-2921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>
                  <a:lumMod val="75000"/>
                </a:schemeClr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598613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92024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6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24028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265176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bg2">
                  <a:lumMod val="75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108960" indent="-315913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50000"/>
                </a:schemeClr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rtl="0"/>
            <a:r>
              <a:rPr lang="sl-SI" sz="4000" b="1" u="sng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1. A – VELIKA NOČ</a:t>
            </a:r>
            <a:endParaRPr lang="sl-SI" sz="4000" b="1" u="sng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66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tkanina&#10;&#10;Opis je samodejno ustvarjen">
            <a:extLst>
              <a:ext uri="{FF2B5EF4-FFF2-40B4-BE49-F238E27FC236}">
                <a16:creationId xmlns:a16="http://schemas.microsoft.com/office/drawing/2014/main" id="{CC0B3A24-AE7C-4A1E-A60A-AEBD48022F0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801" t="2022" r="-1" b="1956"/>
          <a:stretch/>
        </p:blipFill>
        <p:spPr>
          <a:xfrm>
            <a:off x="1411612" y="-25159"/>
            <a:ext cx="9481289" cy="68831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61795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&#10;&#10;Opis je samodejno ustvarjen">
            <a:extLst>
              <a:ext uri="{FF2B5EF4-FFF2-40B4-BE49-F238E27FC236}">
                <a16:creationId xmlns:a16="http://schemas.microsoft.com/office/drawing/2014/main" id="{7CF14A2C-73A6-4FD5-964C-FEEE857A30D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7412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notranji&#10;&#10;Opis je samodejno ustvarjen">
            <a:extLst>
              <a:ext uri="{FF2B5EF4-FFF2-40B4-BE49-F238E27FC236}">
                <a16:creationId xmlns:a16="http://schemas.microsoft.com/office/drawing/2014/main" id="{BF9F79F3-5A1C-40F1-8CED-1A4767175A10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156174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notranji&#10;&#10;Opis je samodejno ustvarjen">
            <a:extLst>
              <a:ext uri="{FF2B5EF4-FFF2-40B4-BE49-F238E27FC236}">
                <a16:creationId xmlns:a16="http://schemas.microsoft.com/office/drawing/2014/main" id="{977BEB13-BB1E-4E04-BBF8-25E54D0444EF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759595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7466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>
            <a:extLst>
              <a:ext uri="{FF2B5EF4-FFF2-40B4-BE49-F238E27FC236}">
                <a16:creationId xmlns:a16="http://schemas.microsoft.com/office/drawing/2014/main" id="{61953DB1-8D1A-4AE2-9FCA-CE6799B5FD7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2667000" y="857250"/>
            <a:ext cx="6858000" cy="514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20091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Slika, ki vsebuje besede besedilo, barvno, številni, raznoliko&#10;&#10;Opis je samodejno ustvarjen">
            <a:extLst>
              <a:ext uri="{FF2B5EF4-FFF2-40B4-BE49-F238E27FC236}">
                <a16:creationId xmlns:a16="http://schemas.microsoft.com/office/drawing/2014/main" id="{4B17F170-5EDA-40C7-B7B7-0C315D203E8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69833" y="68262"/>
            <a:ext cx="6167415" cy="67214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00988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Predloga z načrtom »Krmar za oblake«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a:style>
    </a:spDef>
    <a:lnDef>
      <a:spPr/>
      <a:bodyPr/>
      <a:lstStyle/>
      <a:style>
        <a:lnRef idx="1">
          <a:schemeClr val="accent2"/>
        </a:lnRef>
        <a:fillRef idx="0">
          <a:schemeClr val="accent2"/>
        </a:fillRef>
        <a:effectRef idx="0">
          <a:schemeClr val="accent2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13665952_TF03460508" id="{EE1624C9-790F-48A4-975F-BEB160F6D372}" vid="{CBB6B743-6680-47E3-BA6A-038A07A8B589}"/>
    </a:ext>
  </a:extLst>
</a:theme>
</file>

<file path=ppt/theme/theme2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9TopShadow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3975" dist="41275" dir="14700000" algn="t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253D857-4181-4777-8893-6E45A690F9F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EDD01B8-816B-49B7-8C81-03AB51D87C54}">
  <ds:schemaRefs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metadata/properties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024FD56-CE1B-42FC-9E83-BFBF160724C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Diapozitivi s temo »Krmar za oblake«</Template>
  <TotalTime>23</TotalTime>
  <Words>47</Words>
  <Application>Microsoft Office PowerPoint</Application>
  <PresentationFormat>Širokozaslonsko</PresentationFormat>
  <Paragraphs>6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6" baseType="lpstr">
      <vt:lpstr>Abadi</vt:lpstr>
      <vt:lpstr>Arial</vt:lpstr>
      <vt:lpstr>Calibri</vt:lpstr>
      <vt:lpstr>Cambria</vt:lpstr>
      <vt:lpstr>Times New Roman</vt:lpstr>
      <vt:lpstr>Predloga z načrtom »Krmar za oblake«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in postavitev vsebine s seznamom</dc:title>
  <dc:creator>Uporabnik</dc:creator>
  <cp:lastModifiedBy>Asja Ertl</cp:lastModifiedBy>
  <cp:revision>6</cp:revision>
  <dcterms:created xsi:type="dcterms:W3CDTF">2021-05-07T15:07:25Z</dcterms:created>
  <dcterms:modified xsi:type="dcterms:W3CDTF">2021-05-10T10:25:57Z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  <property fmtid="{D5CDD505-2E9C-101B-9397-08002B2CF9AE}" pid="3" name="Order">
    <vt:r8>74062900</vt:r8>
  </property>
  <property fmtid="{D5CDD505-2E9C-101B-9397-08002B2CF9AE}" pid="4" name="HiddenCategoryTags">
    <vt:lpwstr/>
  </property>
  <property fmtid="{D5CDD505-2E9C-101B-9397-08002B2CF9AE}" pid="5" name="InternalTags">
    <vt:lpwstr/>
  </property>
  <property fmtid="{D5CDD505-2E9C-101B-9397-08002B2CF9AE}" pid="6" name="FeatureTags">
    <vt:lpwstr/>
  </property>
  <property fmtid="{D5CDD505-2E9C-101B-9397-08002B2CF9AE}" pid="7" name="LocalizationTags">
    <vt:lpwstr/>
  </property>
  <property fmtid="{D5CDD505-2E9C-101B-9397-08002B2CF9AE}" pid="8" name="CategoryTags">
    <vt:lpwstr/>
  </property>
  <property fmtid="{D5CDD505-2E9C-101B-9397-08002B2CF9AE}" pid="9" name="Applications">
    <vt:lpwstr/>
  </property>
  <property fmtid="{D5CDD505-2E9C-101B-9397-08002B2CF9AE}" pid="10" name="CampaignTags">
    <vt:lpwstr/>
  </property>
  <property fmtid="{D5CDD505-2E9C-101B-9397-08002B2CF9AE}" pid="11" name="ScenarioTags">
    <vt:lpwstr/>
  </property>
</Properties>
</file>